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5" r:id="rId3"/>
    <p:sldId id="266" r:id="rId4"/>
    <p:sldId id="257" r:id="rId5"/>
    <p:sldId id="258" r:id="rId6"/>
    <p:sldId id="256" r:id="rId7"/>
    <p:sldId id="260" r:id="rId8"/>
    <p:sldId id="261" r:id="rId9"/>
    <p:sldId id="262" r:id="rId10"/>
    <p:sldId id="263" r:id="rId11"/>
    <p:sldId id="264" r:id="rId12"/>
    <p:sldId id="267" r:id="rId13"/>
    <p:sldId id="268" r:id="rId14"/>
    <p:sldId id="335" r:id="rId15"/>
    <p:sldId id="269" r:id="rId16"/>
    <p:sldId id="336" r:id="rId17"/>
    <p:sldId id="337" r:id="rId18"/>
    <p:sldId id="339" r:id="rId19"/>
    <p:sldId id="274" r:id="rId20"/>
    <p:sldId id="340" r:id="rId21"/>
    <p:sldId id="341" r:id="rId22"/>
    <p:sldId id="342" r:id="rId23"/>
    <p:sldId id="270" r:id="rId24"/>
    <p:sldId id="338" r:id="rId25"/>
    <p:sldId id="343" r:id="rId26"/>
    <p:sldId id="2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5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98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5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14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85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2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38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11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2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24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30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3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38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7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1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2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4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1CF77-D1FD-4017-B159-956B992A619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03D9-6774-41E4-B585-3FBAAB1C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3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6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472" y="1400853"/>
            <a:ext cx="8322527" cy="1877606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Where’s the ball?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6701" y="510109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Unit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8" y="36987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F2F048A-09D5-40BD-AB09-154B188AF13D}"/>
              </a:ext>
            </a:extLst>
          </p:cNvPr>
          <p:cNvSpPr txBox="1">
            <a:spLocks/>
          </p:cNvSpPr>
          <p:nvPr/>
        </p:nvSpPr>
        <p:spPr>
          <a:xfrm>
            <a:off x="3835730" y="5434797"/>
            <a:ext cx="55140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Lesson 6</a:t>
            </a:r>
          </a:p>
        </p:txBody>
      </p:sp>
      <p:pic>
        <p:nvPicPr>
          <p:cNvPr id="7" name="Picture 6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8EB3A01D-1FE4-4E46-8EC0-BD65E07A5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45" y="2637312"/>
            <a:ext cx="3983182" cy="39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49074" y="2151743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am very big.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80277" y="4303486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Chairs are around me.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49074" y="0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There’s water in me.</a:t>
            </a:r>
          </a:p>
        </p:txBody>
      </p:sp>
      <p:sp>
        <p:nvSpPr>
          <p:cNvPr id="9" name="Rectangle 8"/>
          <p:cNvSpPr/>
          <p:nvPr/>
        </p:nvSpPr>
        <p:spPr>
          <a:xfrm>
            <a:off x="8114545" y="4354985"/>
            <a:ext cx="19303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pool</a:t>
            </a:r>
          </a:p>
        </p:txBody>
      </p:sp>
      <p:pic>
        <p:nvPicPr>
          <p:cNvPr id="5122" name="Picture 2" descr="Pool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61" y="849253"/>
            <a:ext cx="5674303" cy="34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954" b="12946"/>
          <a:stretch/>
        </p:blipFill>
        <p:spPr>
          <a:xfrm>
            <a:off x="6148714" y="552751"/>
            <a:ext cx="5861998" cy="51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7EAB-7BE5-48B0-BA56-6AE879CB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07" y="2253302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Watch a film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BF68795-B3FE-46A3-8D79-FDA4EB6FF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2"/>
          <a:stretch/>
        </p:blipFill>
        <p:spPr>
          <a:xfrm>
            <a:off x="5795010" y="713411"/>
            <a:ext cx="5406390" cy="484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8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C63E-27A6-45E8-93D6-5F8972714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AFSE2eAN_NAT2_05_Is it under the seesaw">
            <a:hlinkClick r:id="" action="ppaction://media"/>
            <a:extLst>
              <a:ext uri="{FF2B5EF4-FFF2-40B4-BE49-F238E27FC236}">
                <a16:creationId xmlns:a16="http://schemas.microsoft.com/office/drawing/2014/main" id="{2F2080EB-4714-4087-823D-C643DF029D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13224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291700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64C45-1F7A-4D21-86DB-E90371DC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30"/>
          <a:stretch/>
        </p:blipFill>
        <p:spPr>
          <a:xfrm>
            <a:off x="3301340" y="190004"/>
            <a:ext cx="6472052" cy="656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79">
            <a:hlinkClick r:id="" action="ppaction://media"/>
            <a:extLst>
              <a:ext uri="{FF2B5EF4-FFF2-40B4-BE49-F238E27FC236}">
                <a16:creationId xmlns:a16="http://schemas.microsoft.com/office/drawing/2014/main" id="{DA789A4A-965C-4205-816D-CD4ADB59F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444" y="57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BE07-B269-43AE-B800-69E2D191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80" y="1203325"/>
            <a:ext cx="542544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Read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635A87F-2646-446C-A842-D16232407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00"/>
            <a:ext cx="5759690" cy="6903000"/>
          </a:xfrm>
        </p:spPr>
      </p:pic>
    </p:spTree>
    <p:extLst>
      <p:ext uri="{BB962C8B-B14F-4D97-AF65-F5344CB8AC3E}">
        <p14:creationId xmlns:p14="http://schemas.microsoft.com/office/powerpoint/2010/main" val="29078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D20E-ABA2-47B4-94DC-55CF43FB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554696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Where’ ……………..?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FF998-EC6C-4246-91B2-19B4C8457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24" r="50804"/>
          <a:stretch/>
        </p:blipFill>
        <p:spPr>
          <a:xfrm>
            <a:off x="285860" y="1891176"/>
            <a:ext cx="4353047" cy="4452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8A59A-CF8A-41C2-B379-C26F5DFC7499}"/>
              </a:ext>
            </a:extLst>
          </p:cNvPr>
          <p:cNvSpPr txBox="1"/>
          <p:nvPr/>
        </p:nvSpPr>
        <p:spPr>
          <a:xfrm>
            <a:off x="3735658" y="178419"/>
            <a:ext cx="289931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 the ball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8B34E6-7C61-4622-9187-770D4AC06C52}"/>
              </a:ext>
            </a:extLst>
          </p:cNvPr>
          <p:cNvCxnSpPr>
            <a:cxnSpLocks/>
          </p:cNvCxnSpPr>
          <p:nvPr/>
        </p:nvCxnSpPr>
        <p:spPr>
          <a:xfrm>
            <a:off x="133815" y="4315522"/>
            <a:ext cx="2542478" cy="390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C071AA-3A7C-4D21-AFF9-7DABE5651141}"/>
              </a:ext>
            </a:extLst>
          </p:cNvPr>
          <p:cNvSpPr txBox="1"/>
          <p:nvPr/>
        </p:nvSpPr>
        <p:spPr>
          <a:xfrm>
            <a:off x="4728117" y="2159619"/>
            <a:ext cx="730404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ball is on the slide.</a:t>
            </a:r>
          </a:p>
        </p:txBody>
      </p:sp>
    </p:spTree>
    <p:extLst>
      <p:ext uri="{BB962C8B-B14F-4D97-AF65-F5344CB8AC3E}">
        <p14:creationId xmlns:p14="http://schemas.microsoft.com/office/powerpoint/2010/main" val="97956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D20E-ABA2-47B4-94DC-55CF43FB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554696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Where’ ……………..?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8A59A-CF8A-41C2-B379-C26F5DFC7499}"/>
              </a:ext>
            </a:extLst>
          </p:cNvPr>
          <p:cNvSpPr txBox="1"/>
          <p:nvPr/>
        </p:nvSpPr>
        <p:spPr>
          <a:xfrm>
            <a:off x="3735658" y="178419"/>
            <a:ext cx="289931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071AA-3A7C-4D21-AFF9-7DABE5651141}"/>
              </a:ext>
            </a:extLst>
          </p:cNvPr>
          <p:cNvSpPr txBox="1"/>
          <p:nvPr/>
        </p:nvSpPr>
        <p:spPr>
          <a:xfrm>
            <a:off x="4728117" y="2159619"/>
            <a:ext cx="730404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ball is in the goal.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8B16E-0A5A-4E53-8652-85090A612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29" y="2264637"/>
            <a:ext cx="4005419" cy="40237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8B34E6-7C61-4622-9187-770D4AC06C52}"/>
              </a:ext>
            </a:extLst>
          </p:cNvPr>
          <p:cNvCxnSpPr>
            <a:cxnSpLocks/>
          </p:cNvCxnSpPr>
          <p:nvPr/>
        </p:nvCxnSpPr>
        <p:spPr>
          <a:xfrm flipV="1">
            <a:off x="323385" y="4605453"/>
            <a:ext cx="2219093" cy="11039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4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64C45-1F7A-4D21-86DB-E90371DC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30"/>
          <a:stretch/>
        </p:blipFill>
        <p:spPr>
          <a:xfrm>
            <a:off x="3301340" y="190004"/>
            <a:ext cx="6472052" cy="656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79">
            <a:hlinkClick r:id="" action="ppaction://media"/>
            <a:extLst>
              <a:ext uri="{FF2B5EF4-FFF2-40B4-BE49-F238E27FC236}">
                <a16:creationId xmlns:a16="http://schemas.microsoft.com/office/drawing/2014/main" id="{DA789A4A-965C-4205-816D-CD4ADB59F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444" y="57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A461-7748-49D4-9816-385AEFEB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809365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pairs</a:t>
            </a:r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606A9EB7-79CE-42F3-B079-CAC408DA7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06" y="533400"/>
            <a:ext cx="5164343" cy="615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1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urtain, furniture, red&#10;&#10;Description automatically generated">
            <a:extLst>
              <a:ext uri="{FF2B5EF4-FFF2-40B4-BE49-F238E27FC236}">
                <a16:creationId xmlns:a16="http://schemas.microsoft.com/office/drawing/2014/main" id="{E5A685FD-DD08-49CE-9BEC-752B481A7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9"/>
            <a:ext cx="12390120" cy="6860699"/>
          </a:xfrm>
        </p:spPr>
      </p:pic>
    </p:spTree>
    <p:extLst>
      <p:ext uri="{BB962C8B-B14F-4D97-AF65-F5344CB8AC3E}">
        <p14:creationId xmlns:p14="http://schemas.microsoft.com/office/powerpoint/2010/main" val="136789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184F49-628F-4A25-A67B-4BD9C274C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543" y="261932"/>
            <a:ext cx="4445264" cy="615451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C7A356-C2E2-46C5-B6DA-D0BE4C733064}"/>
              </a:ext>
            </a:extLst>
          </p:cNvPr>
          <p:cNvSpPr txBox="1"/>
          <p:nvPr/>
        </p:nvSpPr>
        <p:spPr>
          <a:xfrm>
            <a:off x="2754085" y="5769252"/>
            <a:ext cx="6389915" cy="923330"/>
          </a:xfrm>
          <a:custGeom>
            <a:avLst/>
            <a:gdLst>
              <a:gd name="connsiteX0" fmla="*/ 0 w 6389915"/>
              <a:gd name="connsiteY0" fmla="*/ 0 h 923330"/>
              <a:gd name="connsiteX1" fmla="*/ 447294 w 6389915"/>
              <a:gd name="connsiteY1" fmla="*/ 0 h 923330"/>
              <a:gd name="connsiteX2" fmla="*/ 1150185 w 6389915"/>
              <a:gd name="connsiteY2" fmla="*/ 0 h 923330"/>
              <a:gd name="connsiteX3" fmla="*/ 1789176 w 6389915"/>
              <a:gd name="connsiteY3" fmla="*/ 0 h 923330"/>
              <a:gd name="connsiteX4" fmla="*/ 2555966 w 6389915"/>
              <a:gd name="connsiteY4" fmla="*/ 0 h 923330"/>
              <a:gd name="connsiteX5" fmla="*/ 3003260 w 6389915"/>
              <a:gd name="connsiteY5" fmla="*/ 0 h 923330"/>
              <a:gd name="connsiteX6" fmla="*/ 3578352 w 6389915"/>
              <a:gd name="connsiteY6" fmla="*/ 0 h 923330"/>
              <a:gd name="connsiteX7" fmla="*/ 4345142 w 6389915"/>
              <a:gd name="connsiteY7" fmla="*/ 0 h 923330"/>
              <a:gd name="connsiteX8" fmla="*/ 4920235 w 6389915"/>
              <a:gd name="connsiteY8" fmla="*/ 0 h 923330"/>
              <a:gd name="connsiteX9" fmla="*/ 5687024 w 6389915"/>
              <a:gd name="connsiteY9" fmla="*/ 0 h 923330"/>
              <a:gd name="connsiteX10" fmla="*/ 6389915 w 6389915"/>
              <a:gd name="connsiteY10" fmla="*/ 0 h 923330"/>
              <a:gd name="connsiteX11" fmla="*/ 6389915 w 6389915"/>
              <a:gd name="connsiteY11" fmla="*/ 461665 h 923330"/>
              <a:gd name="connsiteX12" fmla="*/ 6389915 w 6389915"/>
              <a:gd name="connsiteY12" fmla="*/ 923330 h 923330"/>
              <a:gd name="connsiteX13" fmla="*/ 5942621 w 6389915"/>
              <a:gd name="connsiteY13" fmla="*/ 923330 h 923330"/>
              <a:gd name="connsiteX14" fmla="*/ 5303629 w 6389915"/>
              <a:gd name="connsiteY14" fmla="*/ 923330 h 923330"/>
              <a:gd name="connsiteX15" fmla="*/ 4536840 w 6389915"/>
              <a:gd name="connsiteY15" fmla="*/ 923330 h 923330"/>
              <a:gd name="connsiteX16" fmla="*/ 4089546 w 6389915"/>
              <a:gd name="connsiteY16" fmla="*/ 923330 h 923330"/>
              <a:gd name="connsiteX17" fmla="*/ 3322756 w 6389915"/>
              <a:gd name="connsiteY17" fmla="*/ 923330 h 923330"/>
              <a:gd name="connsiteX18" fmla="*/ 2619865 w 6389915"/>
              <a:gd name="connsiteY18" fmla="*/ 923330 h 923330"/>
              <a:gd name="connsiteX19" fmla="*/ 2044773 w 6389915"/>
              <a:gd name="connsiteY19" fmla="*/ 923330 h 923330"/>
              <a:gd name="connsiteX20" fmla="*/ 1469680 w 6389915"/>
              <a:gd name="connsiteY20" fmla="*/ 923330 h 923330"/>
              <a:gd name="connsiteX21" fmla="*/ 1022386 w 6389915"/>
              <a:gd name="connsiteY21" fmla="*/ 923330 h 923330"/>
              <a:gd name="connsiteX22" fmla="*/ 0 w 6389915"/>
              <a:gd name="connsiteY22" fmla="*/ 923330 h 923330"/>
              <a:gd name="connsiteX23" fmla="*/ 0 w 6389915"/>
              <a:gd name="connsiteY23" fmla="*/ 452432 h 923330"/>
              <a:gd name="connsiteX24" fmla="*/ 0 w 6389915"/>
              <a:gd name="connsiteY2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89915" h="923330" fill="none" extrusionOk="0">
                <a:moveTo>
                  <a:pt x="0" y="0"/>
                </a:moveTo>
                <a:cubicBezTo>
                  <a:pt x="207446" y="16404"/>
                  <a:pt x="356319" y="-14898"/>
                  <a:pt x="447294" y="0"/>
                </a:cubicBezTo>
                <a:cubicBezTo>
                  <a:pt x="538269" y="14898"/>
                  <a:pt x="807415" y="-4119"/>
                  <a:pt x="1150185" y="0"/>
                </a:cubicBezTo>
                <a:cubicBezTo>
                  <a:pt x="1492955" y="4119"/>
                  <a:pt x="1490196" y="12245"/>
                  <a:pt x="1789176" y="0"/>
                </a:cubicBezTo>
                <a:cubicBezTo>
                  <a:pt x="2088156" y="-12245"/>
                  <a:pt x="2262472" y="29286"/>
                  <a:pt x="2555966" y="0"/>
                </a:cubicBezTo>
                <a:cubicBezTo>
                  <a:pt x="2849460" y="-29286"/>
                  <a:pt x="2893482" y="-5223"/>
                  <a:pt x="3003260" y="0"/>
                </a:cubicBezTo>
                <a:cubicBezTo>
                  <a:pt x="3113038" y="5223"/>
                  <a:pt x="3421372" y="17907"/>
                  <a:pt x="3578352" y="0"/>
                </a:cubicBezTo>
                <a:cubicBezTo>
                  <a:pt x="3735332" y="-17907"/>
                  <a:pt x="3987618" y="-25320"/>
                  <a:pt x="4345142" y="0"/>
                </a:cubicBezTo>
                <a:cubicBezTo>
                  <a:pt x="4702666" y="25320"/>
                  <a:pt x="4732277" y="19281"/>
                  <a:pt x="4920235" y="0"/>
                </a:cubicBezTo>
                <a:cubicBezTo>
                  <a:pt x="5108193" y="-19281"/>
                  <a:pt x="5440654" y="-26456"/>
                  <a:pt x="5687024" y="0"/>
                </a:cubicBezTo>
                <a:cubicBezTo>
                  <a:pt x="5933394" y="26456"/>
                  <a:pt x="6167280" y="-3642"/>
                  <a:pt x="6389915" y="0"/>
                </a:cubicBezTo>
                <a:cubicBezTo>
                  <a:pt x="6411813" y="145799"/>
                  <a:pt x="6397715" y="286714"/>
                  <a:pt x="6389915" y="461665"/>
                </a:cubicBezTo>
                <a:cubicBezTo>
                  <a:pt x="6382115" y="636617"/>
                  <a:pt x="6404821" y="730283"/>
                  <a:pt x="6389915" y="923330"/>
                </a:cubicBezTo>
                <a:cubicBezTo>
                  <a:pt x="6248767" y="945329"/>
                  <a:pt x="6154664" y="939920"/>
                  <a:pt x="5942621" y="923330"/>
                </a:cubicBezTo>
                <a:cubicBezTo>
                  <a:pt x="5730578" y="906740"/>
                  <a:pt x="5545273" y="954878"/>
                  <a:pt x="5303629" y="923330"/>
                </a:cubicBezTo>
                <a:cubicBezTo>
                  <a:pt x="5061985" y="891782"/>
                  <a:pt x="4698227" y="934947"/>
                  <a:pt x="4536840" y="923330"/>
                </a:cubicBezTo>
                <a:cubicBezTo>
                  <a:pt x="4375453" y="911713"/>
                  <a:pt x="4244385" y="936613"/>
                  <a:pt x="4089546" y="923330"/>
                </a:cubicBezTo>
                <a:cubicBezTo>
                  <a:pt x="3934707" y="910047"/>
                  <a:pt x="3632085" y="907287"/>
                  <a:pt x="3322756" y="923330"/>
                </a:cubicBezTo>
                <a:cubicBezTo>
                  <a:pt x="3013427" y="939374"/>
                  <a:pt x="2916616" y="929842"/>
                  <a:pt x="2619865" y="923330"/>
                </a:cubicBezTo>
                <a:cubicBezTo>
                  <a:pt x="2323114" y="916818"/>
                  <a:pt x="2289969" y="909976"/>
                  <a:pt x="2044773" y="923330"/>
                </a:cubicBezTo>
                <a:cubicBezTo>
                  <a:pt x="1799577" y="936684"/>
                  <a:pt x="1676685" y="938365"/>
                  <a:pt x="1469680" y="923330"/>
                </a:cubicBezTo>
                <a:cubicBezTo>
                  <a:pt x="1262675" y="908295"/>
                  <a:pt x="1118774" y="905484"/>
                  <a:pt x="1022386" y="923330"/>
                </a:cubicBezTo>
                <a:cubicBezTo>
                  <a:pt x="925998" y="941176"/>
                  <a:pt x="378509" y="913227"/>
                  <a:pt x="0" y="923330"/>
                </a:cubicBezTo>
                <a:cubicBezTo>
                  <a:pt x="5662" y="769997"/>
                  <a:pt x="-19322" y="559602"/>
                  <a:pt x="0" y="452432"/>
                </a:cubicBezTo>
                <a:cubicBezTo>
                  <a:pt x="19322" y="345262"/>
                  <a:pt x="11877" y="184291"/>
                  <a:pt x="0" y="0"/>
                </a:cubicBezTo>
                <a:close/>
              </a:path>
              <a:path w="6389915" h="923330" stroke="0" extrusionOk="0">
                <a:moveTo>
                  <a:pt x="0" y="0"/>
                </a:moveTo>
                <a:cubicBezTo>
                  <a:pt x="182605" y="-22479"/>
                  <a:pt x="365574" y="15935"/>
                  <a:pt x="638992" y="0"/>
                </a:cubicBezTo>
                <a:cubicBezTo>
                  <a:pt x="912410" y="-15935"/>
                  <a:pt x="977751" y="17664"/>
                  <a:pt x="1214084" y="0"/>
                </a:cubicBezTo>
                <a:cubicBezTo>
                  <a:pt x="1450417" y="-17664"/>
                  <a:pt x="1660989" y="-5046"/>
                  <a:pt x="1789176" y="0"/>
                </a:cubicBezTo>
                <a:cubicBezTo>
                  <a:pt x="1917363" y="5046"/>
                  <a:pt x="2146340" y="11612"/>
                  <a:pt x="2300369" y="0"/>
                </a:cubicBezTo>
                <a:cubicBezTo>
                  <a:pt x="2454398" y="-11612"/>
                  <a:pt x="2642832" y="-3916"/>
                  <a:pt x="2939361" y="0"/>
                </a:cubicBezTo>
                <a:cubicBezTo>
                  <a:pt x="3235890" y="3916"/>
                  <a:pt x="3413098" y="1011"/>
                  <a:pt x="3578352" y="0"/>
                </a:cubicBezTo>
                <a:cubicBezTo>
                  <a:pt x="3743606" y="-1011"/>
                  <a:pt x="4065371" y="-30547"/>
                  <a:pt x="4217344" y="0"/>
                </a:cubicBezTo>
                <a:cubicBezTo>
                  <a:pt x="4369317" y="30547"/>
                  <a:pt x="4635601" y="29721"/>
                  <a:pt x="4856335" y="0"/>
                </a:cubicBezTo>
                <a:cubicBezTo>
                  <a:pt x="5077069" y="-29721"/>
                  <a:pt x="5345291" y="33483"/>
                  <a:pt x="5623125" y="0"/>
                </a:cubicBezTo>
                <a:cubicBezTo>
                  <a:pt x="5900959" y="-33483"/>
                  <a:pt x="6206424" y="-3964"/>
                  <a:pt x="6389915" y="0"/>
                </a:cubicBezTo>
                <a:cubicBezTo>
                  <a:pt x="6393830" y="202756"/>
                  <a:pt x="6397305" y="239309"/>
                  <a:pt x="6389915" y="461665"/>
                </a:cubicBezTo>
                <a:cubicBezTo>
                  <a:pt x="6382525" y="684021"/>
                  <a:pt x="6383807" y="776434"/>
                  <a:pt x="6389915" y="923330"/>
                </a:cubicBezTo>
                <a:cubicBezTo>
                  <a:pt x="6251872" y="916308"/>
                  <a:pt x="5983027" y="924940"/>
                  <a:pt x="5878722" y="923330"/>
                </a:cubicBezTo>
                <a:cubicBezTo>
                  <a:pt x="5774417" y="921720"/>
                  <a:pt x="5550564" y="916238"/>
                  <a:pt x="5239730" y="923330"/>
                </a:cubicBezTo>
                <a:cubicBezTo>
                  <a:pt x="4928896" y="930422"/>
                  <a:pt x="4847282" y="888715"/>
                  <a:pt x="4536840" y="923330"/>
                </a:cubicBezTo>
                <a:cubicBezTo>
                  <a:pt x="4226398" y="957946"/>
                  <a:pt x="4170218" y="899585"/>
                  <a:pt x="4025646" y="923330"/>
                </a:cubicBezTo>
                <a:cubicBezTo>
                  <a:pt x="3881074" y="947075"/>
                  <a:pt x="3644672" y="938827"/>
                  <a:pt x="3386655" y="923330"/>
                </a:cubicBezTo>
                <a:cubicBezTo>
                  <a:pt x="3128638" y="907833"/>
                  <a:pt x="2896168" y="920626"/>
                  <a:pt x="2747663" y="923330"/>
                </a:cubicBezTo>
                <a:cubicBezTo>
                  <a:pt x="2599158" y="926034"/>
                  <a:pt x="2252924" y="931484"/>
                  <a:pt x="2108672" y="923330"/>
                </a:cubicBezTo>
                <a:cubicBezTo>
                  <a:pt x="1964420" y="915176"/>
                  <a:pt x="1884578" y="940219"/>
                  <a:pt x="1661378" y="923330"/>
                </a:cubicBezTo>
                <a:cubicBezTo>
                  <a:pt x="1438178" y="906441"/>
                  <a:pt x="1194951" y="892672"/>
                  <a:pt x="958487" y="923330"/>
                </a:cubicBezTo>
                <a:cubicBezTo>
                  <a:pt x="722023" y="953988"/>
                  <a:pt x="351658" y="931141"/>
                  <a:pt x="0" y="923330"/>
                </a:cubicBezTo>
                <a:cubicBezTo>
                  <a:pt x="9583" y="824835"/>
                  <a:pt x="20142" y="597353"/>
                  <a:pt x="0" y="470898"/>
                </a:cubicBezTo>
                <a:cubicBezTo>
                  <a:pt x="-20142" y="344443"/>
                  <a:pt x="11617" y="984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73733760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care in the park!</a:t>
            </a:r>
            <a:endParaRPr lang="en-US" sz="5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F7BB29-0D2F-4251-A3C1-B2E569794C47}"/>
              </a:ext>
            </a:extLst>
          </p:cNvPr>
          <p:cNvCxnSpPr>
            <a:cxnSpLocks/>
          </p:cNvCxnSpPr>
          <p:nvPr/>
        </p:nvCxnSpPr>
        <p:spPr>
          <a:xfrm flipV="1">
            <a:off x="1792957" y="1840481"/>
            <a:ext cx="2219093" cy="11039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0EAAA45-BF73-4129-AC0E-B84B3DF14DC3}"/>
              </a:ext>
            </a:extLst>
          </p:cNvPr>
          <p:cNvSpPr txBox="1"/>
          <p:nvPr/>
        </p:nvSpPr>
        <p:spPr>
          <a:xfrm>
            <a:off x="4886216" y="1695230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192581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49074" y="2151743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am long.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80277" y="4303486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can throw </a:t>
            </a:r>
            <a:r>
              <a:rPr lang="en-US" sz="360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you up.</a:t>
            </a:r>
            <a:endParaRPr lang="en-US" sz="3600" dirty="0">
              <a:solidFill>
                <a:schemeClr val="tx1"/>
              </a:solidFill>
              <a:latin typeface="Adobe Hebrew" panose="02040503050201020203" pitchFamily="18" charset="-79"/>
              <a:ea typeface="Adobe Heiti Std R" panose="020B0400000000000000" pitchFamily="34" charset="-128"/>
              <a:cs typeface="Adobe Hebrew" panose="02040503050201020203" pitchFamily="18" charset="-79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49074" y="0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 You can’t play with me alone.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652" y="994863"/>
            <a:ext cx="5630060" cy="34646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87345" y="4164928"/>
            <a:ext cx="27895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seesaw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954" b="12946"/>
          <a:stretch/>
        </p:blipFill>
        <p:spPr>
          <a:xfrm>
            <a:off x="6148714" y="552751"/>
            <a:ext cx="5861998" cy="51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e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49074" y="2151743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am tall.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80277" y="4303486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make wood.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49074" y="0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My hair changes color.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8416097" y="4669896"/>
            <a:ext cx="16786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tree</a:t>
            </a:r>
          </a:p>
        </p:txBody>
      </p:sp>
      <p:pic>
        <p:nvPicPr>
          <p:cNvPr id="1026" name="Picture 2" descr="Clip Art Trees clip art trees trees tree clipart free clipart images 3  clipartix printable. clip art trees best 25 tree cli… | Cartoon trees, Tree  clipart, Tree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73" y="552751"/>
            <a:ext cx="4203511" cy="44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954" b="12946"/>
          <a:stretch/>
        </p:blipFill>
        <p:spPr>
          <a:xfrm>
            <a:off x="6148714" y="552751"/>
            <a:ext cx="5861998" cy="51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49074" y="2151743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made of wood or plastic.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80277" y="4303486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have drawers.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49074" y="0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have four legs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05" t="3283" b="9706"/>
          <a:stretch/>
        </p:blipFill>
        <p:spPr>
          <a:xfrm>
            <a:off x="6621549" y="872222"/>
            <a:ext cx="5074581" cy="4095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71451" y="4354985"/>
            <a:ext cx="18165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goal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954" b="12946"/>
          <a:stretch/>
        </p:blipFill>
        <p:spPr>
          <a:xfrm>
            <a:off x="6148714" y="552751"/>
            <a:ext cx="5861998" cy="51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2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49074" y="2151743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I’m made of plastic.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80277" y="4303486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You throw me hard.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49074" y="0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can fly.</a:t>
            </a:r>
          </a:p>
        </p:txBody>
      </p:sp>
      <p:sp>
        <p:nvSpPr>
          <p:cNvPr id="9" name="Rectangle 8"/>
          <p:cNvSpPr/>
          <p:nvPr/>
        </p:nvSpPr>
        <p:spPr>
          <a:xfrm>
            <a:off x="7576740" y="4354985"/>
            <a:ext cx="30059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Frisbee</a:t>
            </a:r>
          </a:p>
        </p:txBody>
      </p:sp>
      <p:pic>
        <p:nvPicPr>
          <p:cNvPr id="2052" name="Picture 4" descr="Download frisbee clipart png photo | TOP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0" b="83586" l="0" r="100000">
                        <a14:foregroundMark x1="80833" y1="25146" x2="89286" y2="31315"/>
                        <a14:foregroundMark x1="82738" y1="24913" x2="84881" y2="27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2606" r="703" b="14280"/>
          <a:stretch/>
        </p:blipFill>
        <p:spPr bwMode="auto">
          <a:xfrm>
            <a:off x="7141763" y="1565758"/>
            <a:ext cx="3585378" cy="26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4954" b="12946"/>
          <a:stretch/>
        </p:blipFill>
        <p:spPr>
          <a:xfrm>
            <a:off x="6148714" y="552751"/>
            <a:ext cx="5861998" cy="51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sb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49074" y="2151743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may live in the playground.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80277" y="4303486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You must climb to play with me.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49074" y="0"/>
            <a:ext cx="3483427" cy="230777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I may live indoors.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088095" y="4603737"/>
            <a:ext cx="19832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atin typeface="Adobe Hebrew" panose="02040503050201020203" pitchFamily="18" charset="-79"/>
                <a:ea typeface="Adobe Heiti Std R" panose="020B0400000000000000" pitchFamily="34" charset="-128"/>
                <a:cs typeface="Adobe Hebrew" panose="02040503050201020203" pitchFamily="18" charset="-79"/>
              </a:rPr>
              <a:t>slide</a:t>
            </a:r>
          </a:p>
        </p:txBody>
      </p:sp>
      <p:pic>
        <p:nvPicPr>
          <p:cNvPr id="4098" name="Picture 2" descr="Playground slide clipart. Free download transparent .PNG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7" y="804424"/>
            <a:ext cx="5454071" cy="406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954" b="12946"/>
          <a:stretch/>
        </p:blipFill>
        <p:spPr>
          <a:xfrm>
            <a:off x="6148714" y="552751"/>
            <a:ext cx="5861998" cy="51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9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163</Words>
  <Application>Microsoft Office PowerPoint</Application>
  <PresentationFormat>Widescreen</PresentationFormat>
  <Paragraphs>42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Hebrew</vt:lpstr>
      <vt:lpstr>Arial</vt:lpstr>
      <vt:lpstr>Blackadder ITC</vt:lpstr>
      <vt:lpstr>Calibri</vt:lpstr>
      <vt:lpstr>Calibri Light</vt:lpstr>
      <vt:lpstr>Curlz MT</vt:lpstr>
      <vt:lpstr>Office Theme</vt:lpstr>
      <vt:lpstr>1_Office Theme</vt:lpstr>
      <vt:lpstr>Where’s the ball?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a film</vt:lpstr>
      <vt:lpstr>PowerPoint Presentation</vt:lpstr>
      <vt:lpstr>Listen and point</vt:lpstr>
      <vt:lpstr>PowerPoint Presentation</vt:lpstr>
      <vt:lpstr>Read</vt:lpstr>
      <vt:lpstr>Where’ ……………..?</vt:lpstr>
      <vt:lpstr>Where’ ……………..?</vt:lpstr>
      <vt:lpstr>Listen and repeat</vt:lpstr>
      <vt:lpstr>PowerPoint Presentation</vt:lpstr>
      <vt:lpstr>Work in pairs</vt:lpstr>
      <vt:lpstr>PowerPoint Presentation</vt:lpstr>
      <vt:lpstr>Workbook time!!!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CHAU HO</cp:lastModifiedBy>
  <cp:revision>26</cp:revision>
  <dcterms:created xsi:type="dcterms:W3CDTF">2021-06-04T03:22:49Z</dcterms:created>
  <dcterms:modified xsi:type="dcterms:W3CDTF">2021-06-08T09:19:18Z</dcterms:modified>
</cp:coreProperties>
</file>